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1" r:id="rId6"/>
    <p:sldId id="259" r:id="rId7"/>
    <p:sldId id="264" r:id="rId8"/>
    <p:sldId id="262" r:id="rId9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60"/>
    <a:srgbClr val="F3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macjanbergman/Dropbox/Examinationsgruppen%20fo&#776;r%20den%20Gemensamma%20kunskapsbasen/Dokument%20till%20Kunskapsprovet%20a&#778;rsvis/2021/Anma&#776;lan%20Kunskapsprov%20Gemensamma%20kunskapsbasen%202111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dirty="0"/>
              <a:t>Resultat</a:t>
            </a:r>
            <a:r>
              <a:rPr lang="sv-SE" sz="2400" baseline="0" dirty="0"/>
              <a:t> Kunskapsprovet 2019- spridning. 92 deltagare</a:t>
            </a:r>
          </a:p>
          <a:p>
            <a:pPr>
              <a:defRPr/>
            </a:pPr>
            <a:r>
              <a:rPr lang="sv-SE" sz="2400" baseline="0" dirty="0"/>
              <a:t>Godkänd gräns 60/90p</a:t>
            </a:r>
          </a:p>
          <a:p>
            <a:pPr>
              <a:defRPr/>
            </a:pPr>
            <a:r>
              <a:rPr lang="sv-SE" sz="2400" baseline="0" dirty="0"/>
              <a:t>Medel 58,1, Median 59</a:t>
            </a:r>
            <a:endParaRPr lang="sv-SE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Blad1!$A$1:$A$92</c:f>
              <c:numCache>
                <c:formatCode>General</c:formatCode>
                <c:ptCount val="92"/>
                <c:pt idx="0">
                  <c:v>67</c:v>
                </c:pt>
                <c:pt idx="1">
                  <c:v>75</c:v>
                </c:pt>
                <c:pt idx="2">
                  <c:v>63</c:v>
                </c:pt>
                <c:pt idx="3">
                  <c:v>65</c:v>
                </c:pt>
                <c:pt idx="4">
                  <c:v>62</c:v>
                </c:pt>
                <c:pt idx="5">
                  <c:v>66</c:v>
                </c:pt>
                <c:pt idx="6">
                  <c:v>62</c:v>
                </c:pt>
                <c:pt idx="7">
                  <c:v>56</c:v>
                </c:pt>
                <c:pt idx="8">
                  <c:v>54</c:v>
                </c:pt>
                <c:pt idx="9">
                  <c:v>60</c:v>
                </c:pt>
                <c:pt idx="10">
                  <c:v>53</c:v>
                </c:pt>
                <c:pt idx="11">
                  <c:v>61.3</c:v>
                </c:pt>
                <c:pt idx="12">
                  <c:v>56</c:v>
                </c:pt>
                <c:pt idx="13">
                  <c:v>65</c:v>
                </c:pt>
                <c:pt idx="14">
                  <c:v>73</c:v>
                </c:pt>
                <c:pt idx="15">
                  <c:v>66</c:v>
                </c:pt>
                <c:pt idx="16">
                  <c:v>59</c:v>
                </c:pt>
                <c:pt idx="17">
                  <c:v>61</c:v>
                </c:pt>
                <c:pt idx="18">
                  <c:v>44</c:v>
                </c:pt>
                <c:pt idx="19">
                  <c:v>61</c:v>
                </c:pt>
                <c:pt idx="20">
                  <c:v>53</c:v>
                </c:pt>
                <c:pt idx="21">
                  <c:v>61</c:v>
                </c:pt>
                <c:pt idx="22">
                  <c:v>68</c:v>
                </c:pt>
                <c:pt idx="23">
                  <c:v>69</c:v>
                </c:pt>
                <c:pt idx="24">
                  <c:v>57</c:v>
                </c:pt>
                <c:pt idx="25">
                  <c:v>76</c:v>
                </c:pt>
                <c:pt idx="26">
                  <c:v>69</c:v>
                </c:pt>
                <c:pt idx="27">
                  <c:v>67</c:v>
                </c:pt>
                <c:pt idx="28">
                  <c:v>59</c:v>
                </c:pt>
                <c:pt idx="29">
                  <c:v>65</c:v>
                </c:pt>
                <c:pt idx="30">
                  <c:v>62</c:v>
                </c:pt>
                <c:pt idx="31">
                  <c:v>60</c:v>
                </c:pt>
                <c:pt idx="32">
                  <c:v>50</c:v>
                </c:pt>
                <c:pt idx="33">
                  <c:v>68</c:v>
                </c:pt>
                <c:pt idx="34">
                  <c:v>66</c:v>
                </c:pt>
                <c:pt idx="35">
                  <c:v>62</c:v>
                </c:pt>
                <c:pt idx="36">
                  <c:v>58</c:v>
                </c:pt>
                <c:pt idx="37">
                  <c:v>45</c:v>
                </c:pt>
                <c:pt idx="38">
                  <c:v>56</c:v>
                </c:pt>
                <c:pt idx="39">
                  <c:v>42</c:v>
                </c:pt>
                <c:pt idx="40">
                  <c:v>53</c:v>
                </c:pt>
                <c:pt idx="41">
                  <c:v>57</c:v>
                </c:pt>
                <c:pt idx="42">
                  <c:v>57</c:v>
                </c:pt>
                <c:pt idx="43">
                  <c:v>58</c:v>
                </c:pt>
                <c:pt idx="44">
                  <c:v>46</c:v>
                </c:pt>
                <c:pt idx="45">
                  <c:v>59</c:v>
                </c:pt>
                <c:pt idx="46">
                  <c:v>50</c:v>
                </c:pt>
                <c:pt idx="47">
                  <c:v>77</c:v>
                </c:pt>
                <c:pt idx="48">
                  <c:v>63</c:v>
                </c:pt>
                <c:pt idx="49">
                  <c:v>52</c:v>
                </c:pt>
                <c:pt idx="50">
                  <c:v>55</c:v>
                </c:pt>
                <c:pt idx="51">
                  <c:v>43</c:v>
                </c:pt>
                <c:pt idx="52">
                  <c:v>41</c:v>
                </c:pt>
                <c:pt idx="53">
                  <c:v>54</c:v>
                </c:pt>
                <c:pt idx="54">
                  <c:v>40</c:v>
                </c:pt>
                <c:pt idx="55">
                  <c:v>56</c:v>
                </c:pt>
                <c:pt idx="56">
                  <c:v>35</c:v>
                </c:pt>
                <c:pt idx="57">
                  <c:v>44</c:v>
                </c:pt>
                <c:pt idx="58">
                  <c:v>61</c:v>
                </c:pt>
                <c:pt idx="59">
                  <c:v>34</c:v>
                </c:pt>
                <c:pt idx="60">
                  <c:v>54</c:v>
                </c:pt>
                <c:pt idx="61">
                  <c:v>63</c:v>
                </c:pt>
                <c:pt idx="62">
                  <c:v>53</c:v>
                </c:pt>
                <c:pt idx="63">
                  <c:v>78</c:v>
                </c:pt>
                <c:pt idx="64">
                  <c:v>57</c:v>
                </c:pt>
                <c:pt idx="65">
                  <c:v>73</c:v>
                </c:pt>
                <c:pt idx="66">
                  <c:v>48</c:v>
                </c:pt>
                <c:pt idx="67">
                  <c:v>45</c:v>
                </c:pt>
                <c:pt idx="68">
                  <c:v>51</c:v>
                </c:pt>
                <c:pt idx="69">
                  <c:v>69</c:v>
                </c:pt>
                <c:pt idx="70">
                  <c:v>63</c:v>
                </c:pt>
                <c:pt idx="71">
                  <c:v>65</c:v>
                </c:pt>
                <c:pt idx="72">
                  <c:v>64</c:v>
                </c:pt>
                <c:pt idx="73">
                  <c:v>62</c:v>
                </c:pt>
                <c:pt idx="74">
                  <c:v>70</c:v>
                </c:pt>
                <c:pt idx="75">
                  <c:v>53</c:v>
                </c:pt>
                <c:pt idx="76">
                  <c:v>60</c:v>
                </c:pt>
                <c:pt idx="77">
                  <c:v>63</c:v>
                </c:pt>
                <c:pt idx="78">
                  <c:v>56</c:v>
                </c:pt>
                <c:pt idx="79">
                  <c:v>70</c:v>
                </c:pt>
                <c:pt idx="80">
                  <c:v>44</c:v>
                </c:pt>
                <c:pt idx="81">
                  <c:v>56</c:v>
                </c:pt>
                <c:pt idx="82">
                  <c:v>55</c:v>
                </c:pt>
                <c:pt idx="83">
                  <c:v>59</c:v>
                </c:pt>
                <c:pt idx="84">
                  <c:v>66</c:v>
                </c:pt>
                <c:pt idx="85">
                  <c:v>64</c:v>
                </c:pt>
                <c:pt idx="86">
                  <c:v>49</c:v>
                </c:pt>
                <c:pt idx="87">
                  <c:v>55</c:v>
                </c:pt>
                <c:pt idx="88">
                  <c:v>56</c:v>
                </c:pt>
                <c:pt idx="89">
                  <c:v>32</c:v>
                </c:pt>
                <c:pt idx="90">
                  <c:v>59</c:v>
                </c:pt>
                <c:pt idx="91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CD-2D47-8F4B-41DA26882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918216"/>
        <c:axId val="301917040"/>
      </c:scatterChart>
      <c:valAx>
        <c:axId val="3019182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1917040"/>
        <c:crosses val="autoZero"/>
        <c:crossBetween val="midCat"/>
      </c:valAx>
      <c:valAx>
        <c:axId val="30191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1918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baseline="0" dirty="0"/>
              <a:t>Resultat  kunskapsprovet 2020 spridning. 158 deltagare</a:t>
            </a:r>
          </a:p>
          <a:p>
            <a:pPr>
              <a:defRPr/>
            </a:pPr>
            <a:r>
              <a:rPr lang="sv-SE" sz="2400" baseline="0" dirty="0"/>
              <a:t>Godkänt 59/89p,Medel 60p, median 59,5p</a:t>
            </a:r>
            <a:endParaRPr lang="sv-SE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'[Kunskapsprov för den Gemensamma kunskapsbasen inom de internmedicinska specialiteterna 2020 Betyg (2) (1).xlsx]Blad1'!$A$1:$A$158</c:f>
              <c:numCache>
                <c:formatCode>General</c:formatCode>
                <c:ptCount val="158"/>
                <c:pt idx="0">
                  <c:v>51</c:v>
                </c:pt>
                <c:pt idx="1">
                  <c:v>48</c:v>
                </c:pt>
                <c:pt idx="2">
                  <c:v>57</c:v>
                </c:pt>
                <c:pt idx="3">
                  <c:v>48.33</c:v>
                </c:pt>
                <c:pt idx="4">
                  <c:v>53</c:v>
                </c:pt>
                <c:pt idx="5">
                  <c:v>55.67</c:v>
                </c:pt>
                <c:pt idx="6">
                  <c:v>19.670000000000002</c:v>
                </c:pt>
                <c:pt idx="7">
                  <c:v>48.67</c:v>
                </c:pt>
                <c:pt idx="8">
                  <c:v>43.33</c:v>
                </c:pt>
                <c:pt idx="9">
                  <c:v>63</c:v>
                </c:pt>
                <c:pt idx="10">
                  <c:v>67</c:v>
                </c:pt>
                <c:pt idx="11">
                  <c:v>43.33</c:v>
                </c:pt>
                <c:pt idx="12">
                  <c:v>69</c:v>
                </c:pt>
                <c:pt idx="13">
                  <c:v>69.33</c:v>
                </c:pt>
                <c:pt idx="14">
                  <c:v>58.67</c:v>
                </c:pt>
                <c:pt idx="15">
                  <c:v>44.33</c:v>
                </c:pt>
                <c:pt idx="16">
                  <c:v>46.33</c:v>
                </c:pt>
                <c:pt idx="17">
                  <c:v>64</c:v>
                </c:pt>
                <c:pt idx="18">
                  <c:v>66.33</c:v>
                </c:pt>
                <c:pt idx="19">
                  <c:v>65.67</c:v>
                </c:pt>
                <c:pt idx="20">
                  <c:v>63.33</c:v>
                </c:pt>
                <c:pt idx="21">
                  <c:v>61</c:v>
                </c:pt>
                <c:pt idx="22">
                  <c:v>49</c:v>
                </c:pt>
                <c:pt idx="23">
                  <c:v>75.33</c:v>
                </c:pt>
                <c:pt idx="24">
                  <c:v>54.33</c:v>
                </c:pt>
                <c:pt idx="25">
                  <c:v>51.33</c:v>
                </c:pt>
                <c:pt idx="26">
                  <c:v>60.67</c:v>
                </c:pt>
                <c:pt idx="27">
                  <c:v>60</c:v>
                </c:pt>
                <c:pt idx="28">
                  <c:v>64</c:v>
                </c:pt>
                <c:pt idx="29">
                  <c:v>64.33</c:v>
                </c:pt>
                <c:pt idx="30">
                  <c:v>60</c:v>
                </c:pt>
                <c:pt idx="31">
                  <c:v>63.33</c:v>
                </c:pt>
                <c:pt idx="32">
                  <c:v>44.67</c:v>
                </c:pt>
                <c:pt idx="33">
                  <c:v>51.33</c:v>
                </c:pt>
                <c:pt idx="34">
                  <c:v>73.33</c:v>
                </c:pt>
                <c:pt idx="35">
                  <c:v>68</c:v>
                </c:pt>
                <c:pt idx="36">
                  <c:v>66.67</c:v>
                </c:pt>
                <c:pt idx="37">
                  <c:v>48.67</c:v>
                </c:pt>
                <c:pt idx="38">
                  <c:v>45</c:v>
                </c:pt>
                <c:pt idx="39">
                  <c:v>51.33</c:v>
                </c:pt>
                <c:pt idx="40">
                  <c:v>60.67</c:v>
                </c:pt>
                <c:pt idx="41">
                  <c:v>55.33</c:v>
                </c:pt>
                <c:pt idx="42">
                  <c:v>70.33</c:v>
                </c:pt>
                <c:pt idx="43">
                  <c:v>70.33</c:v>
                </c:pt>
                <c:pt idx="44">
                  <c:v>68.67</c:v>
                </c:pt>
                <c:pt idx="45">
                  <c:v>56</c:v>
                </c:pt>
                <c:pt idx="46">
                  <c:v>64.67</c:v>
                </c:pt>
                <c:pt idx="47">
                  <c:v>74.33</c:v>
                </c:pt>
                <c:pt idx="48">
                  <c:v>83.33</c:v>
                </c:pt>
                <c:pt idx="49">
                  <c:v>60</c:v>
                </c:pt>
                <c:pt idx="50">
                  <c:v>58</c:v>
                </c:pt>
                <c:pt idx="51">
                  <c:v>59.33</c:v>
                </c:pt>
                <c:pt idx="52">
                  <c:v>69.67</c:v>
                </c:pt>
                <c:pt idx="53">
                  <c:v>72</c:v>
                </c:pt>
                <c:pt idx="54">
                  <c:v>74</c:v>
                </c:pt>
                <c:pt idx="55">
                  <c:v>26.67</c:v>
                </c:pt>
                <c:pt idx="56">
                  <c:v>49</c:v>
                </c:pt>
                <c:pt idx="57">
                  <c:v>60</c:v>
                </c:pt>
                <c:pt idx="58">
                  <c:v>47.67</c:v>
                </c:pt>
                <c:pt idx="59">
                  <c:v>53.67</c:v>
                </c:pt>
                <c:pt idx="60">
                  <c:v>46</c:v>
                </c:pt>
                <c:pt idx="61">
                  <c:v>52</c:v>
                </c:pt>
                <c:pt idx="62">
                  <c:v>48</c:v>
                </c:pt>
                <c:pt idx="63">
                  <c:v>63.33</c:v>
                </c:pt>
                <c:pt idx="64">
                  <c:v>43.33</c:v>
                </c:pt>
                <c:pt idx="65">
                  <c:v>46.67</c:v>
                </c:pt>
                <c:pt idx="66">
                  <c:v>45.33</c:v>
                </c:pt>
                <c:pt idx="67">
                  <c:v>58.33</c:v>
                </c:pt>
                <c:pt idx="68">
                  <c:v>50</c:v>
                </c:pt>
                <c:pt idx="69">
                  <c:v>78.67</c:v>
                </c:pt>
                <c:pt idx="70">
                  <c:v>69.33</c:v>
                </c:pt>
                <c:pt idx="71">
                  <c:v>59.33</c:v>
                </c:pt>
                <c:pt idx="72">
                  <c:v>56.33</c:v>
                </c:pt>
                <c:pt idx="73">
                  <c:v>53</c:v>
                </c:pt>
                <c:pt idx="74">
                  <c:v>49.33</c:v>
                </c:pt>
                <c:pt idx="75">
                  <c:v>44</c:v>
                </c:pt>
                <c:pt idx="76">
                  <c:v>42.33</c:v>
                </c:pt>
                <c:pt idx="77">
                  <c:v>55.67</c:v>
                </c:pt>
                <c:pt idx="78">
                  <c:v>82</c:v>
                </c:pt>
                <c:pt idx="79">
                  <c:v>58.67</c:v>
                </c:pt>
                <c:pt idx="80">
                  <c:v>54.33</c:v>
                </c:pt>
                <c:pt idx="81">
                  <c:v>50</c:v>
                </c:pt>
                <c:pt idx="82">
                  <c:v>66</c:v>
                </c:pt>
                <c:pt idx="83">
                  <c:v>42.67</c:v>
                </c:pt>
                <c:pt idx="84">
                  <c:v>50.33</c:v>
                </c:pt>
                <c:pt idx="85">
                  <c:v>69.33</c:v>
                </c:pt>
                <c:pt idx="86">
                  <c:v>71.33</c:v>
                </c:pt>
                <c:pt idx="87">
                  <c:v>48.67</c:v>
                </c:pt>
                <c:pt idx="88">
                  <c:v>62.67</c:v>
                </c:pt>
                <c:pt idx="89">
                  <c:v>67.33</c:v>
                </c:pt>
                <c:pt idx="90">
                  <c:v>55</c:v>
                </c:pt>
                <c:pt idx="91">
                  <c:v>42</c:v>
                </c:pt>
                <c:pt idx="92">
                  <c:v>75.33</c:v>
                </c:pt>
                <c:pt idx="93">
                  <c:v>51.67</c:v>
                </c:pt>
                <c:pt idx="94">
                  <c:v>48.67</c:v>
                </c:pt>
                <c:pt idx="95">
                  <c:v>65</c:v>
                </c:pt>
                <c:pt idx="96">
                  <c:v>43.33</c:v>
                </c:pt>
                <c:pt idx="97">
                  <c:v>45.67</c:v>
                </c:pt>
                <c:pt idx="98">
                  <c:v>62.33</c:v>
                </c:pt>
                <c:pt idx="99">
                  <c:v>72.67</c:v>
                </c:pt>
                <c:pt idx="100">
                  <c:v>68.67</c:v>
                </c:pt>
                <c:pt idx="101">
                  <c:v>60.67</c:v>
                </c:pt>
                <c:pt idx="102">
                  <c:v>52</c:v>
                </c:pt>
                <c:pt idx="103">
                  <c:v>38.67</c:v>
                </c:pt>
                <c:pt idx="104">
                  <c:v>65</c:v>
                </c:pt>
                <c:pt idx="105">
                  <c:v>65</c:v>
                </c:pt>
                <c:pt idx="106">
                  <c:v>70.67</c:v>
                </c:pt>
                <c:pt idx="107">
                  <c:v>60</c:v>
                </c:pt>
                <c:pt idx="108">
                  <c:v>68.33</c:v>
                </c:pt>
                <c:pt idx="109">
                  <c:v>65.33</c:v>
                </c:pt>
                <c:pt idx="110">
                  <c:v>59</c:v>
                </c:pt>
                <c:pt idx="111">
                  <c:v>47</c:v>
                </c:pt>
                <c:pt idx="112">
                  <c:v>66</c:v>
                </c:pt>
                <c:pt idx="113">
                  <c:v>61</c:v>
                </c:pt>
                <c:pt idx="114">
                  <c:v>72.67</c:v>
                </c:pt>
                <c:pt idx="115">
                  <c:v>41.33</c:v>
                </c:pt>
                <c:pt idx="116">
                  <c:v>60.33</c:v>
                </c:pt>
                <c:pt idx="117">
                  <c:v>60.33</c:v>
                </c:pt>
                <c:pt idx="118">
                  <c:v>60.67</c:v>
                </c:pt>
                <c:pt idx="119">
                  <c:v>47.33</c:v>
                </c:pt>
                <c:pt idx="120">
                  <c:v>56</c:v>
                </c:pt>
                <c:pt idx="121">
                  <c:v>51.33</c:v>
                </c:pt>
                <c:pt idx="122">
                  <c:v>55</c:v>
                </c:pt>
                <c:pt idx="123">
                  <c:v>60.67</c:v>
                </c:pt>
                <c:pt idx="124">
                  <c:v>51.33</c:v>
                </c:pt>
                <c:pt idx="125">
                  <c:v>67.67</c:v>
                </c:pt>
                <c:pt idx="126">
                  <c:v>65.67</c:v>
                </c:pt>
                <c:pt idx="127">
                  <c:v>61.67</c:v>
                </c:pt>
                <c:pt idx="128">
                  <c:v>65.33</c:v>
                </c:pt>
                <c:pt idx="129">
                  <c:v>75</c:v>
                </c:pt>
                <c:pt idx="130">
                  <c:v>59.67</c:v>
                </c:pt>
                <c:pt idx="131">
                  <c:v>73.67</c:v>
                </c:pt>
                <c:pt idx="132">
                  <c:v>63.67</c:v>
                </c:pt>
                <c:pt idx="133">
                  <c:v>54.67</c:v>
                </c:pt>
                <c:pt idx="134">
                  <c:v>41.33</c:v>
                </c:pt>
                <c:pt idx="135">
                  <c:v>67.33</c:v>
                </c:pt>
                <c:pt idx="136">
                  <c:v>52</c:v>
                </c:pt>
                <c:pt idx="137">
                  <c:v>53.33</c:v>
                </c:pt>
                <c:pt idx="138">
                  <c:v>55.33</c:v>
                </c:pt>
                <c:pt idx="139">
                  <c:v>64</c:v>
                </c:pt>
                <c:pt idx="140">
                  <c:v>64</c:v>
                </c:pt>
                <c:pt idx="141">
                  <c:v>51.33</c:v>
                </c:pt>
                <c:pt idx="142">
                  <c:v>68.67</c:v>
                </c:pt>
                <c:pt idx="143">
                  <c:v>66.33</c:v>
                </c:pt>
                <c:pt idx="144">
                  <c:v>64</c:v>
                </c:pt>
                <c:pt idx="145">
                  <c:v>52.67</c:v>
                </c:pt>
                <c:pt idx="146">
                  <c:v>68</c:v>
                </c:pt>
                <c:pt idx="147">
                  <c:v>65.67</c:v>
                </c:pt>
                <c:pt idx="148">
                  <c:v>35.67</c:v>
                </c:pt>
                <c:pt idx="149">
                  <c:v>61.67</c:v>
                </c:pt>
                <c:pt idx="150">
                  <c:v>48.33</c:v>
                </c:pt>
                <c:pt idx="151">
                  <c:v>60.67</c:v>
                </c:pt>
                <c:pt idx="152">
                  <c:v>64</c:v>
                </c:pt>
                <c:pt idx="153">
                  <c:v>50.67</c:v>
                </c:pt>
                <c:pt idx="154">
                  <c:v>48</c:v>
                </c:pt>
                <c:pt idx="155">
                  <c:v>52</c:v>
                </c:pt>
                <c:pt idx="156">
                  <c:v>61.33</c:v>
                </c:pt>
                <c:pt idx="157">
                  <c:v>52.67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36-EC48-9277-726A4ACB0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747624"/>
        <c:axId val="386748016"/>
      </c:scatterChart>
      <c:valAx>
        <c:axId val="386747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6748016"/>
        <c:crosses val="autoZero"/>
        <c:crossBetween val="midCat"/>
      </c:valAx>
      <c:valAx>
        <c:axId val="38674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86747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400" dirty="0"/>
              <a:t>Resultat Kunskapsprov</a:t>
            </a:r>
            <a:r>
              <a:rPr lang="sv-SE" sz="2400" baseline="0" dirty="0"/>
              <a:t> 2021 , 133 deltagare</a:t>
            </a:r>
          </a:p>
          <a:p>
            <a:pPr>
              <a:defRPr/>
            </a:pPr>
            <a:r>
              <a:rPr lang="sv-SE" sz="2400" baseline="0" dirty="0"/>
              <a:t>Godkänt 60/90p  Medel 61,1p  Median 61p</a:t>
            </a:r>
            <a:endParaRPr lang="sv-SE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'medelvärde- median'!$A$1:$A$134</c:f>
              <c:numCache>
                <c:formatCode>General</c:formatCode>
                <c:ptCount val="134"/>
                <c:pt idx="0">
                  <c:v>58</c:v>
                </c:pt>
                <c:pt idx="1">
                  <c:v>60</c:v>
                </c:pt>
                <c:pt idx="2">
                  <c:v>61</c:v>
                </c:pt>
                <c:pt idx="3">
                  <c:v>50</c:v>
                </c:pt>
                <c:pt idx="4">
                  <c:v>49</c:v>
                </c:pt>
                <c:pt idx="5">
                  <c:v>70</c:v>
                </c:pt>
                <c:pt idx="6">
                  <c:v>66</c:v>
                </c:pt>
                <c:pt idx="7">
                  <c:v>57</c:v>
                </c:pt>
                <c:pt idx="8">
                  <c:v>54</c:v>
                </c:pt>
                <c:pt idx="9">
                  <c:v>49</c:v>
                </c:pt>
                <c:pt idx="10">
                  <c:v>61</c:v>
                </c:pt>
                <c:pt idx="11">
                  <c:v>59</c:v>
                </c:pt>
                <c:pt idx="12">
                  <c:v>46</c:v>
                </c:pt>
                <c:pt idx="13">
                  <c:v>67</c:v>
                </c:pt>
                <c:pt idx="14">
                  <c:v>62</c:v>
                </c:pt>
                <c:pt idx="15">
                  <c:v>55</c:v>
                </c:pt>
                <c:pt idx="16">
                  <c:v>53</c:v>
                </c:pt>
                <c:pt idx="17">
                  <c:v>58</c:v>
                </c:pt>
                <c:pt idx="18">
                  <c:v>64</c:v>
                </c:pt>
                <c:pt idx="19">
                  <c:v>66</c:v>
                </c:pt>
                <c:pt idx="20">
                  <c:v>72</c:v>
                </c:pt>
                <c:pt idx="21">
                  <c:v>68</c:v>
                </c:pt>
                <c:pt idx="22">
                  <c:v>59</c:v>
                </c:pt>
                <c:pt idx="23">
                  <c:v>78</c:v>
                </c:pt>
                <c:pt idx="24">
                  <c:v>42</c:v>
                </c:pt>
                <c:pt idx="25">
                  <c:v>60</c:v>
                </c:pt>
                <c:pt idx="26">
                  <c:v>39</c:v>
                </c:pt>
                <c:pt idx="27">
                  <c:v>61</c:v>
                </c:pt>
                <c:pt idx="28">
                  <c:v>72</c:v>
                </c:pt>
                <c:pt idx="29">
                  <c:v>53</c:v>
                </c:pt>
                <c:pt idx="30">
                  <c:v>59</c:v>
                </c:pt>
                <c:pt idx="31">
                  <c:v>67</c:v>
                </c:pt>
                <c:pt idx="32">
                  <c:v>70</c:v>
                </c:pt>
                <c:pt idx="33">
                  <c:v>61</c:v>
                </c:pt>
                <c:pt idx="34">
                  <c:v>72</c:v>
                </c:pt>
                <c:pt idx="35">
                  <c:v>74</c:v>
                </c:pt>
                <c:pt idx="36">
                  <c:v>76</c:v>
                </c:pt>
                <c:pt idx="37">
                  <c:v>50</c:v>
                </c:pt>
                <c:pt idx="38">
                  <c:v>60</c:v>
                </c:pt>
                <c:pt idx="39">
                  <c:v>76</c:v>
                </c:pt>
                <c:pt idx="40">
                  <c:v>73</c:v>
                </c:pt>
                <c:pt idx="41">
                  <c:v>69</c:v>
                </c:pt>
                <c:pt idx="42">
                  <c:v>73</c:v>
                </c:pt>
                <c:pt idx="43">
                  <c:v>74</c:v>
                </c:pt>
                <c:pt idx="44">
                  <c:v>57</c:v>
                </c:pt>
                <c:pt idx="45">
                  <c:v>58</c:v>
                </c:pt>
                <c:pt idx="46">
                  <c:v>60</c:v>
                </c:pt>
                <c:pt idx="47">
                  <c:v>62</c:v>
                </c:pt>
                <c:pt idx="48">
                  <c:v>65</c:v>
                </c:pt>
                <c:pt idx="49">
                  <c:v>46</c:v>
                </c:pt>
                <c:pt idx="50">
                  <c:v>67</c:v>
                </c:pt>
                <c:pt idx="51">
                  <c:v>55</c:v>
                </c:pt>
                <c:pt idx="52">
                  <c:v>63</c:v>
                </c:pt>
                <c:pt idx="53">
                  <c:v>74</c:v>
                </c:pt>
                <c:pt idx="54">
                  <c:v>65</c:v>
                </c:pt>
                <c:pt idx="55">
                  <c:v>68</c:v>
                </c:pt>
                <c:pt idx="56">
                  <c:v>59</c:v>
                </c:pt>
                <c:pt idx="57">
                  <c:v>56</c:v>
                </c:pt>
                <c:pt idx="58">
                  <c:v>58</c:v>
                </c:pt>
                <c:pt idx="59">
                  <c:v>60</c:v>
                </c:pt>
                <c:pt idx="60">
                  <c:v>46</c:v>
                </c:pt>
                <c:pt idx="61">
                  <c:v>65</c:v>
                </c:pt>
                <c:pt idx="62">
                  <c:v>60</c:v>
                </c:pt>
                <c:pt idx="63">
                  <c:v>70</c:v>
                </c:pt>
                <c:pt idx="64">
                  <c:v>68</c:v>
                </c:pt>
                <c:pt idx="65">
                  <c:v>60</c:v>
                </c:pt>
                <c:pt idx="66">
                  <c:v>59</c:v>
                </c:pt>
                <c:pt idx="67">
                  <c:v>60</c:v>
                </c:pt>
                <c:pt idx="68">
                  <c:v>65</c:v>
                </c:pt>
                <c:pt idx="69">
                  <c:v>57</c:v>
                </c:pt>
                <c:pt idx="70">
                  <c:v>62</c:v>
                </c:pt>
                <c:pt idx="71">
                  <c:v>56</c:v>
                </c:pt>
                <c:pt idx="72">
                  <c:v>46</c:v>
                </c:pt>
                <c:pt idx="73">
                  <c:v>55</c:v>
                </c:pt>
                <c:pt idx="74">
                  <c:v>79</c:v>
                </c:pt>
                <c:pt idx="75">
                  <c:v>56</c:v>
                </c:pt>
                <c:pt idx="76">
                  <c:v>54</c:v>
                </c:pt>
                <c:pt idx="77">
                  <c:v>46</c:v>
                </c:pt>
                <c:pt idx="78">
                  <c:v>42</c:v>
                </c:pt>
                <c:pt idx="79">
                  <c:v>67</c:v>
                </c:pt>
                <c:pt idx="80">
                  <c:v>50</c:v>
                </c:pt>
                <c:pt idx="81">
                  <c:v>67</c:v>
                </c:pt>
                <c:pt idx="82">
                  <c:v>41</c:v>
                </c:pt>
                <c:pt idx="83">
                  <c:v>71</c:v>
                </c:pt>
                <c:pt idx="84">
                  <c:v>64</c:v>
                </c:pt>
                <c:pt idx="85">
                  <c:v>60</c:v>
                </c:pt>
                <c:pt idx="86">
                  <c:v>56</c:v>
                </c:pt>
                <c:pt idx="87">
                  <c:v>69</c:v>
                </c:pt>
                <c:pt idx="88">
                  <c:v>69</c:v>
                </c:pt>
                <c:pt idx="89">
                  <c:v>53</c:v>
                </c:pt>
                <c:pt idx="90">
                  <c:v>76</c:v>
                </c:pt>
                <c:pt idx="91">
                  <c:v>70</c:v>
                </c:pt>
                <c:pt idx="92">
                  <c:v>43</c:v>
                </c:pt>
                <c:pt idx="93">
                  <c:v>72</c:v>
                </c:pt>
                <c:pt idx="94">
                  <c:v>56</c:v>
                </c:pt>
                <c:pt idx="95">
                  <c:v>67</c:v>
                </c:pt>
                <c:pt idx="96">
                  <c:v>64</c:v>
                </c:pt>
                <c:pt idx="97">
                  <c:v>53</c:v>
                </c:pt>
                <c:pt idx="98">
                  <c:v>55</c:v>
                </c:pt>
                <c:pt idx="99">
                  <c:v>47</c:v>
                </c:pt>
                <c:pt idx="100">
                  <c:v>61</c:v>
                </c:pt>
                <c:pt idx="101">
                  <c:v>59</c:v>
                </c:pt>
                <c:pt idx="102">
                  <c:v>75</c:v>
                </c:pt>
                <c:pt idx="103">
                  <c:v>61</c:v>
                </c:pt>
                <c:pt idx="104">
                  <c:v>69</c:v>
                </c:pt>
                <c:pt idx="105">
                  <c:v>62</c:v>
                </c:pt>
                <c:pt idx="106">
                  <c:v>66</c:v>
                </c:pt>
                <c:pt idx="107">
                  <c:v>61</c:v>
                </c:pt>
                <c:pt idx="108">
                  <c:v>47</c:v>
                </c:pt>
                <c:pt idx="109">
                  <c:v>64</c:v>
                </c:pt>
                <c:pt idx="110">
                  <c:v>60</c:v>
                </c:pt>
                <c:pt idx="111">
                  <c:v>66</c:v>
                </c:pt>
                <c:pt idx="112">
                  <c:v>63</c:v>
                </c:pt>
                <c:pt idx="113">
                  <c:v>71</c:v>
                </c:pt>
                <c:pt idx="114">
                  <c:v>48</c:v>
                </c:pt>
                <c:pt idx="115">
                  <c:v>60</c:v>
                </c:pt>
                <c:pt idx="116">
                  <c:v>59</c:v>
                </c:pt>
                <c:pt idx="117">
                  <c:v>67</c:v>
                </c:pt>
                <c:pt idx="118">
                  <c:v>63</c:v>
                </c:pt>
                <c:pt idx="119">
                  <c:v>45</c:v>
                </c:pt>
                <c:pt idx="120">
                  <c:v>74</c:v>
                </c:pt>
                <c:pt idx="121">
                  <c:v>77</c:v>
                </c:pt>
                <c:pt idx="122">
                  <c:v>59</c:v>
                </c:pt>
                <c:pt idx="123">
                  <c:v>77</c:v>
                </c:pt>
                <c:pt idx="124">
                  <c:v>48</c:v>
                </c:pt>
                <c:pt idx="125">
                  <c:v>69</c:v>
                </c:pt>
                <c:pt idx="126">
                  <c:v>60</c:v>
                </c:pt>
                <c:pt idx="127">
                  <c:v>58</c:v>
                </c:pt>
                <c:pt idx="128">
                  <c:v>51</c:v>
                </c:pt>
                <c:pt idx="129">
                  <c:v>57</c:v>
                </c:pt>
                <c:pt idx="130">
                  <c:v>65</c:v>
                </c:pt>
                <c:pt idx="131">
                  <c:v>64</c:v>
                </c:pt>
                <c:pt idx="132">
                  <c:v>61</c:v>
                </c:pt>
                <c:pt idx="133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FD-1C42-BEDB-398A5041C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809264"/>
        <c:axId val="792314288"/>
      </c:scatterChart>
      <c:valAx>
        <c:axId val="79680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2314288"/>
        <c:crosses val="autoZero"/>
        <c:crossBetween val="midCat"/>
      </c:valAx>
      <c:valAx>
        <c:axId val="79231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9680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turkos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725613"/>
            <a:ext cx="46466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162299"/>
            <a:ext cx="7581900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3550" y="4029075"/>
            <a:ext cx="758190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ÅÅ-MM-DD</a:t>
            </a:r>
          </a:p>
        </p:txBody>
      </p:sp>
    </p:spTree>
    <p:extLst>
      <p:ext uri="{BB962C8B-B14F-4D97-AF65-F5344CB8AC3E}">
        <p14:creationId xmlns:p14="http://schemas.microsoft.com/office/powerpoint/2010/main" val="33277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10744200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Courier New" panose="02070309020205020404" pitchFamily="49" charset="0"/>
              <a:buNone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048625" y="514350"/>
            <a:ext cx="33432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5853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 - bryg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6035675"/>
            <a:ext cx="2085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10744200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91525" y="514350"/>
            <a:ext cx="30003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i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0891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 - 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6035675"/>
            <a:ext cx="2085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10744200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53425" y="514350"/>
            <a:ext cx="30384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i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843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 - båt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525"/>
            <a:ext cx="45593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6035675"/>
            <a:ext cx="2085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10744200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53425" y="514350"/>
            <a:ext cx="30384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6964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verksamhetsbilder till vänst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04"/>
          <a:stretch>
            <a:fillRect/>
          </a:stretch>
        </p:blipFill>
        <p:spPr bwMode="auto">
          <a:xfrm>
            <a:off x="0" y="4562475"/>
            <a:ext cx="456406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456565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650"/>
            <a:ext cx="4564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854102" y="1638300"/>
            <a:ext cx="6537798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4854101" y="514350"/>
            <a:ext cx="4701161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53425" y="514350"/>
            <a:ext cx="30384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600" b="0" i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8302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verksamhetsbilder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/>
          <a:stretch>
            <a:fillRect/>
          </a:stretch>
        </p:blipFill>
        <p:spPr bwMode="auto">
          <a:xfrm>
            <a:off x="7627938" y="4564063"/>
            <a:ext cx="4562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-4763"/>
            <a:ext cx="456565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279650"/>
            <a:ext cx="4564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6035675"/>
            <a:ext cx="2085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10744200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53425" y="514350"/>
            <a:ext cx="30384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7204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lista med verksamhetsbilder till väns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564063"/>
            <a:ext cx="45831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456565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650"/>
            <a:ext cx="4564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854102" y="1638300"/>
            <a:ext cx="6537798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4854101" y="514350"/>
            <a:ext cx="4701161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53425" y="514350"/>
            <a:ext cx="303847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i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6934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513" y="6035979"/>
            <a:ext cx="2085975" cy="5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193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9116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hälsa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513" y="6035979"/>
            <a:ext cx="2085975" cy="5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384" y="976313"/>
            <a:ext cx="346819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193925"/>
            <a:ext cx="6248400" cy="1325563"/>
          </a:xfrm>
          <a:prstGeom prst="rect">
            <a:avLst/>
          </a:prstGeom>
        </p:spPr>
        <p:txBody>
          <a:bodyPr/>
          <a:lstStyle>
            <a:lvl1pPr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4000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ård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513" y="6035979"/>
            <a:ext cx="2085975" cy="5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384" y="976313"/>
            <a:ext cx="346819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193925"/>
            <a:ext cx="6248400" cy="1325563"/>
          </a:xfrm>
          <a:prstGeom prst="rect">
            <a:avLst/>
          </a:prstGeom>
        </p:spPr>
        <p:txBody>
          <a:bodyPr/>
          <a:lstStyle>
            <a:lvl1pPr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7596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ha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25613"/>
            <a:ext cx="46212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162299"/>
            <a:ext cx="7581900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3550" y="4029075"/>
            <a:ext cx="758190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ÅÅ-MM-DD</a:t>
            </a:r>
          </a:p>
        </p:txBody>
      </p:sp>
    </p:spTree>
    <p:extLst>
      <p:ext uri="{BB962C8B-B14F-4D97-AF65-F5344CB8AC3E}">
        <p14:creationId xmlns:p14="http://schemas.microsoft.com/office/powerpoint/2010/main" val="35024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digitalisering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513" y="6035979"/>
            <a:ext cx="2085975" cy="5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1313" y="976313"/>
            <a:ext cx="34623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193925"/>
            <a:ext cx="6248400" cy="1325563"/>
          </a:xfrm>
          <a:prstGeom prst="rect">
            <a:avLst/>
          </a:prstGeom>
        </p:spPr>
        <p:txBody>
          <a:bodyPr/>
          <a:lstStyle>
            <a:lvl1pPr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0540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omsorg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8513" y="6035979"/>
            <a:ext cx="2085975" cy="5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1313" y="976313"/>
            <a:ext cx="34623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193925"/>
            <a:ext cx="6248400" cy="1325563"/>
          </a:xfrm>
          <a:prstGeom prst="rect">
            <a:avLst/>
          </a:prstGeom>
        </p:spPr>
        <p:txBody>
          <a:bodyPr/>
          <a:lstStyle>
            <a:lvl1pPr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19253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463675"/>
            <a:ext cx="41005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9096375" y="5727700"/>
            <a:ext cx="2803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sv-SE" altLang="sv-SE" sz="1600" b="1">
                <a:solidFill>
                  <a:schemeClr val="bg1"/>
                </a:solidFill>
              </a:rPr>
              <a:t>tiohundra.se</a:t>
            </a:r>
          </a:p>
          <a:p>
            <a:pPr algn="r" eaLnBrk="1" hangingPunct="1">
              <a:defRPr/>
            </a:pPr>
            <a:r>
              <a:rPr lang="sv-SE" altLang="sv-SE" sz="1600" b="1">
                <a:solidFill>
                  <a:schemeClr val="bg1"/>
                </a:solidFill>
              </a:rPr>
              <a:t>@tiohundraab</a:t>
            </a:r>
          </a:p>
          <a:p>
            <a:pPr algn="r" eaLnBrk="1" hangingPunct="1">
              <a:defRPr/>
            </a:pPr>
            <a:r>
              <a:rPr lang="sv-SE" altLang="sv-SE" sz="1600" b="1">
                <a:solidFill>
                  <a:schemeClr val="bg1"/>
                </a:solidFill>
              </a:rPr>
              <a:t>0176-10 100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1642"/>
            <a:ext cx="12192000" cy="559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Kontaktperson</a:t>
            </a:r>
          </a:p>
        </p:txBody>
      </p:sp>
      <p:sp>
        <p:nvSpPr>
          <p:cNvPr id="5" name="Platshållare för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52825"/>
            <a:ext cx="12192000" cy="134001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</a:lstStyle>
          <a:p>
            <a:pPr lvl="0"/>
            <a:r>
              <a:rPr lang="sv-SE" dirty="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20436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h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25613"/>
            <a:ext cx="46212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162299"/>
            <a:ext cx="7581900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3550" y="4029075"/>
            <a:ext cx="758190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ÅÅ-MM-DD</a:t>
            </a:r>
          </a:p>
        </p:txBody>
      </p:sp>
    </p:spTree>
    <p:extLst>
      <p:ext uri="{BB962C8B-B14F-4D97-AF65-F5344CB8AC3E}">
        <p14:creationId xmlns:p14="http://schemas.microsoft.com/office/powerpoint/2010/main" val="14335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himm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25613"/>
            <a:ext cx="46212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162299"/>
            <a:ext cx="7581900" cy="790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3550" y="4029075"/>
            <a:ext cx="758190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ÅÅ-MM-DD</a:t>
            </a:r>
          </a:p>
        </p:txBody>
      </p:sp>
    </p:spTree>
    <p:extLst>
      <p:ext uri="{BB962C8B-B14F-4D97-AF65-F5344CB8AC3E}">
        <p14:creationId xmlns:p14="http://schemas.microsoft.com/office/powerpoint/2010/main" val="27287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10744200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296275" y="514350"/>
            <a:ext cx="309562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31540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1638300"/>
            <a:ext cx="5151521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296275" y="514350"/>
            <a:ext cx="309562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6075947" y="1636713"/>
            <a:ext cx="6116053" cy="4065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712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0352" y="1638300"/>
            <a:ext cx="5331995" cy="4048125"/>
          </a:xfrm>
          <a:prstGeom prst="rect">
            <a:avLst/>
          </a:prstGeom>
        </p:spPr>
        <p:txBody>
          <a:bodyPr/>
          <a:lstStyle>
            <a:lvl1pPr marL="571500" indent="-571500">
              <a:spcBef>
                <a:spcPts val="0"/>
              </a:spcBef>
              <a:buFont typeface="Courier New" panose="02070309020205020404" pitchFamily="49" charset="0"/>
              <a:buChar char="o"/>
              <a:defRPr sz="3200">
                <a:solidFill>
                  <a:srgbClr val="005E6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296275" y="514350"/>
            <a:ext cx="309562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1" y="1636713"/>
            <a:ext cx="5835316" cy="4065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631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sto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296275" y="514350"/>
            <a:ext cx="309562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1" y="1636713"/>
            <a:ext cx="9119936" cy="4065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388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672" y="6035675"/>
            <a:ext cx="207765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514350"/>
            <a:ext cx="48006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5E60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296275" y="514350"/>
            <a:ext cx="3095625" cy="590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1800" b="0" smtClean="0">
                <a:solidFill>
                  <a:srgbClr val="005E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1" y="1636713"/>
            <a:ext cx="7916778" cy="4065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8181473" y="1648326"/>
            <a:ext cx="3569369" cy="1913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8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8165431" y="3746251"/>
            <a:ext cx="3569369" cy="1940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254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647740"/>
              </p:ext>
            </p:extLst>
          </p:nvPr>
        </p:nvGraphicFramePr>
        <p:xfrm>
          <a:off x="393405" y="329609"/>
          <a:ext cx="11578855" cy="559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2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9749749"/>
              </p:ext>
            </p:extLst>
          </p:nvPr>
        </p:nvGraphicFramePr>
        <p:xfrm>
          <a:off x="647701" y="139773"/>
          <a:ext cx="11632904" cy="574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4C244DA-6341-814F-945B-B98306978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E53EDA-807E-0540-B777-BE38F0EB28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221784-020E-BD49-BE6C-0367C122C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A3E8A2-F64F-0F41-B121-FF8EEB74F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485542"/>
              </p:ext>
            </p:extLst>
          </p:nvPr>
        </p:nvGraphicFramePr>
        <p:xfrm>
          <a:off x="1606550" y="495300"/>
          <a:ext cx="89789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7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2019  Godkända      45		49%</a:t>
            </a:r>
          </a:p>
          <a:p>
            <a:r>
              <a:rPr lang="sv-SE" dirty="0"/>
              <a:t>           Underkända  47   		51%</a:t>
            </a:r>
          </a:p>
          <a:p>
            <a:endParaRPr lang="sv-SE" dirty="0"/>
          </a:p>
          <a:p>
            <a:r>
              <a:rPr lang="sv-SE"/>
              <a:t>2020  </a:t>
            </a:r>
            <a:r>
              <a:rPr lang="sv-SE" dirty="0"/>
              <a:t>Godkända 	 82         	52%</a:t>
            </a:r>
          </a:p>
          <a:p>
            <a:r>
              <a:rPr lang="sv-SE" dirty="0"/>
              <a:t>           Underkända 76     	48%</a:t>
            </a:r>
          </a:p>
          <a:p>
            <a:endParaRPr lang="sv-SE" dirty="0"/>
          </a:p>
          <a:p>
            <a:r>
              <a:rPr lang="sv-SE" dirty="0"/>
              <a:t>2021  Godkända      81		61%</a:t>
            </a:r>
          </a:p>
          <a:p>
            <a:r>
              <a:rPr lang="sv-SE" dirty="0"/>
              <a:t>           Underkända  52              39%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44E5953-EF6D-B040-AFFF-9CC2FA532971}"/>
              </a:ext>
            </a:extLst>
          </p:cNvPr>
          <p:cNvSpPr txBox="1"/>
          <p:nvPr/>
        </p:nvSpPr>
        <p:spPr>
          <a:xfrm>
            <a:off x="6926094" y="3978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57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presentation_tiohundra_vit.potx" id="{945E806D-DDAD-47DF-B81B-7EC58B2EB17F}" vid="{29A936AD-244C-4E4A-9848-7C71B14A23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uvudrubrik xmlns="25cb12a7-86ec-432c-94da-a8f3968a4c21" xsi:nil="true"/>
    <PublishingExpirationDate xmlns="http://schemas.microsoft.com/sharepoint/v3" xsi:nil="true"/>
    <PublishingStartDate xmlns="http://schemas.microsoft.com/sharepoint/v3" xsi:nil="true"/>
    <_dlc_DocId xmlns="af4d0a4a-1546-47b8-8dad-3dd29f35f59e">3J463NZNZFFZ-1-164</_dlc_DocId>
    <_dlc_DocIdUrl xmlns="af4d0a4a-1546-47b8-8dad-3dd29f35f59e">
      <Url>https://tian.tiohundra.se/_layouts/15/DocIdRedir.aspx?ID=3J463NZNZFFZ-1-164</Url>
      <Description>3J463NZNZFFZ-1-164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1E27856D44284F805C4A4E3EFB2786" ma:contentTypeVersion="6" ma:contentTypeDescription="Skapa ett nytt dokument." ma:contentTypeScope="" ma:versionID="1149d1b786da136721c5a28fe3688fde">
  <xsd:schema xmlns:xsd="http://www.w3.org/2001/XMLSchema" xmlns:xs="http://www.w3.org/2001/XMLSchema" xmlns:p="http://schemas.microsoft.com/office/2006/metadata/properties" xmlns:ns1="http://schemas.microsoft.com/sharepoint/v3" xmlns:ns2="25cb12a7-86ec-432c-94da-a8f3968a4c21" xmlns:ns3="af4d0a4a-1546-47b8-8dad-3dd29f35f59e" targetNamespace="http://schemas.microsoft.com/office/2006/metadata/properties" ma:root="true" ma:fieldsID="a363e91c240905aa39bcba64d7aabad2" ns1:_="" ns2:_="" ns3:_="">
    <xsd:import namespace="http://schemas.microsoft.com/sharepoint/v3"/>
    <xsd:import namespace="25cb12a7-86ec-432c-94da-a8f3968a4c21"/>
    <xsd:import namespace="af4d0a4a-1546-47b8-8dad-3dd29f35f59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uvudrubrik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b12a7-86ec-432c-94da-a8f3968a4c21" elementFormDefault="qualified">
    <xsd:import namespace="http://schemas.microsoft.com/office/2006/documentManagement/types"/>
    <xsd:import namespace="http://schemas.microsoft.com/office/infopath/2007/PartnerControls"/>
    <xsd:element name="Huvudrubrik" ma:index="10" nillable="true" ma:displayName="Huvudrubrik" ma:format="Dropdown" ma:internalName="Huvudrubrik">
      <xsd:simpleType>
        <xsd:restriction base="dms:Choice">
          <xsd:enumeration value="Start"/>
          <xsd:enumeration value="Aktuellt"/>
          <xsd:enumeration value="Om TioHundra"/>
          <xsd:enumeration value="Verksamheter"/>
          <xsd:enumeration value="Medarbetare"/>
          <xsd:enumeration value="Stöd och riktlinjer"/>
          <xsd:enumeration value="Service och tjänster"/>
          <xsd:enumeration value="Utveckl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d0a4a-1546-47b8-8dad-3dd29f35f59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2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AAAD44-8F83-4E0C-8EF7-23B10F421C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9F36D1-CDF9-443C-892A-8857FD87310A}">
  <ds:schemaRefs>
    <ds:schemaRef ds:uri="http://purl.org/dc/elements/1.1/"/>
    <ds:schemaRef ds:uri="http://schemas.microsoft.com/office/infopath/2007/PartnerControls"/>
    <ds:schemaRef ds:uri="af4d0a4a-1546-47b8-8dad-3dd29f35f59e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25cb12a7-86ec-432c-94da-a8f3968a4c2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C706E7-B46A-4DE0-B627-A2232CE49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cb12a7-86ec-432c-94da-a8f3968a4c21"/>
    <ds:schemaRef ds:uri="af4d0a4a-1546-47b8-8dad-3dd29f35f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3E5CC30-ADBC-47FF-8C1A-2DFF5007256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mall-ppt</Template>
  <TotalTime>39</TotalTime>
  <Words>83</Words>
  <Application>Microsoft Macintosh PowerPoint</Application>
  <PresentationFormat>Bredbild</PresentationFormat>
  <Paragraphs>16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TioHundra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Bergman Jan (Tiohundra)</dc:creator>
  <cp:lastModifiedBy>Jan Bergman</cp:lastModifiedBy>
  <cp:revision>7</cp:revision>
  <dcterms:created xsi:type="dcterms:W3CDTF">2021-01-14T12:21:08Z</dcterms:created>
  <dcterms:modified xsi:type="dcterms:W3CDTF">2022-04-04T06:45:24Z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0x0101005F1E27856D44284F805C4A4E3EFB2786</vt:lpwstr>
  </property>
  <property fmtid="{D5CDD505-2E9C-101B-9397-08002B2CF9AE}" pid="3" name="_dlc_DocIdItemGuid">
    <vt:lpwstr>69af5675-2dc6-4098-999e-98794fbf3b68</vt:lpwstr>
  </property>
</Properties>
</file>